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73" r:id="rId3"/>
    <p:sldId id="284" r:id="rId4"/>
    <p:sldId id="285" r:id="rId5"/>
    <p:sldId id="286" r:id="rId6"/>
    <p:sldId id="298" r:id="rId7"/>
    <p:sldId id="300" r:id="rId8"/>
    <p:sldId id="301" r:id="rId9"/>
    <p:sldId id="299" r:id="rId10"/>
    <p:sldId id="303" r:id="rId11"/>
    <p:sldId id="302" r:id="rId12"/>
    <p:sldId id="304" r:id="rId13"/>
    <p:sldId id="305" r:id="rId14"/>
    <p:sldId id="29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99" autoAdjust="0"/>
    <p:restoredTop sz="94660"/>
  </p:normalViewPr>
  <p:slideViewPr>
    <p:cSldViewPr>
      <p:cViewPr>
        <p:scale>
          <a:sx n="66" d="100"/>
          <a:sy n="66" d="100"/>
        </p:scale>
        <p:origin x="-141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B03D5D-1388-4F87-94A8-B0C6B063CFD5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ECE63-680B-472E-8CC6-5DC29EB5E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839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ECE63-680B-472E-8CC6-5DC29EB5ED4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61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C2DB-1E19-45A0-B758-1BB76DFC3496}" type="datetimeFigureOut">
              <a:rPr lang="en-GB" smtClean="0"/>
              <a:t>26/12/2018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EC52C8-0B64-41CB-8DB5-A767C26F8D1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C2DB-1E19-45A0-B758-1BB76DFC3496}" type="datetimeFigureOut">
              <a:rPr lang="en-GB" smtClean="0"/>
              <a:t>26/12/2018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52C8-0B64-41CB-8DB5-A767C26F8D15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6EC52C8-0B64-41CB-8DB5-A767C26F8D15}" type="slidenum">
              <a:rPr lang="en-GB" smtClean="0"/>
              <a:t>‹#›</a:t>
            </a:fld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C2DB-1E19-45A0-B758-1BB76DFC3496}" type="datetimeFigureOut">
              <a:rPr lang="en-GB" smtClean="0"/>
              <a:t>26/12/2018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C2DB-1E19-45A0-B758-1BB76DFC3496}" type="datetimeFigureOut">
              <a:rPr lang="en-GB" smtClean="0"/>
              <a:t>26/12/2018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6EC52C8-0B64-41CB-8DB5-A767C26F8D1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C2DB-1E19-45A0-B758-1BB76DFC3496}" type="datetimeFigureOut">
              <a:rPr lang="en-GB" smtClean="0"/>
              <a:t>26/12/2018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EC52C8-0B64-41CB-8DB5-A767C26F8D15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3B8C2DB-1E19-45A0-B758-1BB76DFC3496}" type="datetimeFigureOut">
              <a:rPr lang="en-GB" smtClean="0"/>
              <a:t>26/12/2018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52C8-0B64-41CB-8DB5-A767C26F8D1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C2DB-1E19-45A0-B758-1BB76DFC3496}" type="datetimeFigureOut">
              <a:rPr lang="en-GB" smtClean="0"/>
              <a:t>26/12/2018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6EC52C8-0B64-41CB-8DB5-A767C26F8D15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C2DB-1E19-45A0-B758-1BB76DFC3496}" type="datetimeFigureOut">
              <a:rPr lang="en-GB" smtClean="0"/>
              <a:t>26/12/2018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6EC52C8-0B64-41CB-8DB5-A767C26F8D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C2DB-1E19-45A0-B758-1BB76DFC3496}" type="datetimeFigureOut">
              <a:rPr lang="en-GB" smtClean="0"/>
              <a:t>26/12/2018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EC52C8-0B64-41CB-8DB5-A767C26F8D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EC52C8-0B64-41CB-8DB5-A767C26F8D15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C2DB-1E19-45A0-B758-1BB76DFC3496}" type="datetimeFigureOut">
              <a:rPr lang="en-GB" smtClean="0"/>
              <a:t>26/12/2018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6EC52C8-0B64-41CB-8DB5-A767C26F8D15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3B8C2DB-1E19-45A0-B758-1BB76DFC3496}" type="datetimeFigureOut">
              <a:rPr lang="en-GB" smtClean="0"/>
              <a:t>26/12/2018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3B8C2DB-1E19-45A0-B758-1BB76DFC3496}" type="datetimeFigureOut">
              <a:rPr lang="en-GB" smtClean="0"/>
              <a:t>26/12/2018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EC52C8-0B64-41CB-8DB5-A767C26F8D15}" type="slidenum">
              <a:rPr lang="en-GB" smtClean="0"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755576" y="2743200"/>
            <a:ext cx="8064896" cy="3494112"/>
          </a:xfrm>
        </p:spPr>
        <p:txBody>
          <a:bodyPr>
            <a:normAutofit/>
          </a:bodyPr>
          <a:lstStyle/>
          <a:p>
            <a:r>
              <a:rPr lang="en-GB" sz="4800" dirty="0" smtClean="0">
                <a:solidFill>
                  <a:schemeClr val="tx1"/>
                </a:solidFill>
                <a:latin typeface="Berlin Sans FB Demi" pitchFamily="34" charset="0"/>
              </a:rPr>
              <a:t>Radiopharmaceutical chemistry </a:t>
            </a:r>
            <a:endParaRPr lang="en-GB" sz="4800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latin typeface="+mn-lt"/>
              </a:rPr>
              <a:t>Nuclear Medicine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58948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81"/>
    </mc:Choice>
    <mc:Fallback xmlns="">
      <p:transition spd="slow" advTm="608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Iodides I-123, I-125 ,I-131</a:t>
            </a:r>
          </a:p>
          <a:p>
            <a:r>
              <a:rPr lang="en-US" dirty="0" smtClean="0"/>
              <a:t>Sodium iodide</a:t>
            </a:r>
          </a:p>
          <a:p>
            <a:r>
              <a:rPr lang="en-US" dirty="0" smtClean="0"/>
              <a:t>Diagnostic and therapeutic purpose.</a:t>
            </a:r>
          </a:p>
          <a:p>
            <a:r>
              <a:rPr lang="en-US" dirty="0" smtClean="0"/>
              <a:t>Uptake or general thyroid scanning </a:t>
            </a:r>
          </a:p>
          <a:p>
            <a:r>
              <a:rPr lang="en-US" dirty="0" smtClean="0"/>
              <a:t>Scanning for metastatic thyroid cancer.</a:t>
            </a:r>
          </a:p>
          <a:p>
            <a:r>
              <a:rPr lang="en-US" dirty="0" smtClean="0"/>
              <a:t>Therapeutic in the hyperthyroidism cancer.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7986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Iodinated Serum Albumin iv</a:t>
            </a:r>
          </a:p>
          <a:p>
            <a:r>
              <a:rPr lang="en-US" dirty="0" smtClean="0"/>
              <a:t>Determination blood and plasma volume and determination </a:t>
            </a:r>
            <a:r>
              <a:rPr lang="en-US" dirty="0" err="1" smtClean="0"/>
              <a:t>cardiuc</a:t>
            </a:r>
            <a:r>
              <a:rPr lang="en-US" dirty="0" smtClean="0"/>
              <a:t> output.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732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Sodium </a:t>
            </a:r>
            <a:r>
              <a:rPr lang="en-US" dirty="0" err="1" smtClean="0"/>
              <a:t>Iodohippurate</a:t>
            </a:r>
            <a:r>
              <a:rPr lang="en-US" dirty="0" smtClean="0"/>
              <a:t> inj.</a:t>
            </a:r>
          </a:p>
          <a:p>
            <a:r>
              <a:rPr lang="en-US" dirty="0" smtClean="0"/>
              <a:t>-Diagnostic agent for determine renal function.</a:t>
            </a:r>
          </a:p>
          <a:p>
            <a:r>
              <a:rPr lang="en-US" dirty="0" smtClean="0"/>
              <a:t>Sodium Rose </a:t>
            </a:r>
            <a:r>
              <a:rPr lang="en-US" dirty="0" err="1" smtClean="0"/>
              <a:t>bengal</a:t>
            </a:r>
            <a:r>
              <a:rPr lang="en-US" dirty="0" smtClean="0"/>
              <a:t> (</a:t>
            </a:r>
            <a:r>
              <a:rPr lang="en-US" dirty="0" err="1" smtClean="0"/>
              <a:t>Robengatope</a:t>
            </a:r>
            <a:r>
              <a:rPr lang="en-US" dirty="0" smtClean="0"/>
              <a:t>)</a:t>
            </a:r>
          </a:p>
          <a:p>
            <a:r>
              <a:rPr lang="en-US" dirty="0" smtClean="0"/>
              <a:t>-Liver function ,scan size and location</a:t>
            </a:r>
          </a:p>
          <a:p>
            <a:r>
              <a:rPr lang="en-US" dirty="0" smtClean="0"/>
              <a:t>-blood  and bile clearance </a:t>
            </a:r>
          </a:p>
          <a:p>
            <a:r>
              <a:rPr lang="en-US" dirty="0" smtClean="0"/>
              <a:t>Mercury -197 and 203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Chromerodrin</a:t>
            </a:r>
            <a:r>
              <a:rPr lang="en-US" dirty="0" smtClean="0"/>
              <a:t> Hg inj.</a:t>
            </a:r>
          </a:p>
          <a:p>
            <a:r>
              <a:rPr lang="en-US" dirty="0" smtClean="0"/>
              <a:t>-scanning both </a:t>
            </a:r>
            <a:r>
              <a:rPr lang="en-US" dirty="0" err="1" smtClean="0"/>
              <a:t>kideny</a:t>
            </a:r>
            <a:r>
              <a:rPr lang="en-US" dirty="0" smtClean="0"/>
              <a:t> and brain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932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Sodium phosphate P-32</a:t>
            </a:r>
          </a:p>
          <a:p>
            <a:r>
              <a:rPr lang="en-US" dirty="0" smtClean="0"/>
              <a:t>-Used for both diagnosis and treatment of various neoplastic disease .</a:t>
            </a:r>
          </a:p>
          <a:p>
            <a:r>
              <a:rPr lang="en-US" dirty="0" smtClean="0"/>
              <a:t>Technetium 99m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837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end</a:t>
            </a:r>
          </a:p>
          <a:p>
            <a:r>
              <a:rPr lang="en-US" sz="4000" dirty="0" smtClean="0"/>
              <a:t>Thank you  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13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MRI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Magnetic Resonance Image :</a:t>
            </a:r>
          </a:p>
          <a:p>
            <a:pPr marL="0" indent="0">
              <a:buNone/>
            </a:pPr>
            <a:r>
              <a:rPr lang="en-GB" dirty="0" smtClean="0"/>
              <a:t>Use Magnetic Field 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2970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05"/>
    </mc:Choice>
    <mc:Fallback xmlns="">
      <p:transition spd="slow" advTm="6405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1639" y="2204864"/>
            <a:ext cx="6264697" cy="4043536"/>
          </a:xfrm>
          <a:prstGeom prst="rect">
            <a:avLst/>
          </a:prstGeom>
        </p:spPr>
      </p:pic>
      <p:pic>
        <p:nvPicPr>
          <p:cNvPr id="3" name="عنصر نائب للمحتوى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2204864"/>
            <a:ext cx="6264697" cy="4043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408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4451" y="508000"/>
            <a:ext cx="7553325" cy="55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8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57325" y="254000"/>
            <a:ext cx="7429500" cy="603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153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Radiopharmaceutical Preparations</a:t>
            </a:r>
          </a:p>
          <a:p>
            <a:r>
              <a:rPr lang="en-US" dirty="0" err="1" smtClean="0"/>
              <a:t>Sodiumchromate</a:t>
            </a:r>
            <a:r>
              <a:rPr lang="en-US" dirty="0" smtClean="0"/>
              <a:t> Cr-51 inj.Na2CrO4(</a:t>
            </a:r>
            <a:r>
              <a:rPr lang="en-US" dirty="0" err="1" smtClean="0"/>
              <a:t>Rachromate</a:t>
            </a:r>
            <a:r>
              <a:rPr lang="en-US" dirty="0" smtClean="0"/>
              <a:t>)</a:t>
            </a:r>
          </a:p>
          <a:p>
            <a:r>
              <a:rPr lang="en-US" dirty="0" smtClean="0"/>
              <a:t>-diagnostically to determine RBC mass ,</a:t>
            </a:r>
            <a:r>
              <a:rPr lang="en-US" dirty="0" err="1" smtClean="0"/>
              <a:t>volume,&amp;Survival</a:t>
            </a:r>
            <a:r>
              <a:rPr lang="en-US" dirty="0" smtClean="0"/>
              <a:t> time also scanning the spleen.</a:t>
            </a:r>
          </a:p>
          <a:p>
            <a:r>
              <a:rPr lang="en-US" dirty="0" smtClean="0"/>
              <a:t>Radio-</a:t>
            </a:r>
            <a:r>
              <a:rPr lang="en-US" dirty="0" err="1" smtClean="0"/>
              <a:t>Chromated</a:t>
            </a:r>
            <a:r>
              <a:rPr lang="en-US" dirty="0" smtClean="0"/>
              <a:t> Serum Albumin Cr-51.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determinde</a:t>
            </a:r>
            <a:r>
              <a:rPr lang="en-US" dirty="0" smtClean="0"/>
              <a:t> plasma volume.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5199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Cyanocoblamine</a:t>
            </a:r>
            <a:r>
              <a:rPr lang="en-US" dirty="0" smtClean="0"/>
              <a:t> Co-57 ,Co-50,Co-60</a:t>
            </a:r>
          </a:p>
          <a:p>
            <a:r>
              <a:rPr lang="en-US" dirty="0" smtClean="0"/>
              <a:t>-diagnostic procedure for pernicious anemia.</a:t>
            </a:r>
          </a:p>
          <a:p>
            <a:r>
              <a:rPr lang="en-US" dirty="0" smtClean="0"/>
              <a:t>-interstitial </a:t>
            </a:r>
            <a:r>
              <a:rPr lang="en-US" dirty="0" err="1" smtClean="0"/>
              <a:t>implantion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53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Ferrous citrate and Ferric chloride Fe-59</a:t>
            </a:r>
          </a:p>
          <a:p>
            <a:r>
              <a:rPr lang="en-US" dirty="0" smtClean="0"/>
              <a:t>Diagnostic procedure of iron metabolism and RBC 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989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Gold(Aurcoloid-198)</a:t>
            </a:r>
          </a:p>
          <a:p>
            <a:r>
              <a:rPr lang="en-US" dirty="0" smtClean="0"/>
              <a:t>-Solution is categorized as both diagnostic preparation for scintillation scanning of the </a:t>
            </a:r>
            <a:r>
              <a:rPr lang="en-US" dirty="0" err="1" smtClean="0"/>
              <a:t>liver,and</a:t>
            </a:r>
            <a:r>
              <a:rPr lang="en-US" dirty="0" smtClean="0"/>
              <a:t> a therapeutic preparation in the treatment of disorders secondary to neoplastic diseases.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4850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1885</TotalTime>
  <Words>215</Words>
  <Application>Microsoft Office PowerPoint</Application>
  <PresentationFormat>On-screen Show (4:3)</PresentationFormat>
  <Paragraphs>39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Nuclear Medicine</vt:lpstr>
      <vt:lpstr>MRI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created by :                  maryam muthana</dc:title>
  <dc:creator>maryam</dc:creator>
  <cp:lastModifiedBy>DELL</cp:lastModifiedBy>
  <cp:revision>80</cp:revision>
  <dcterms:created xsi:type="dcterms:W3CDTF">2016-10-27T15:27:48Z</dcterms:created>
  <dcterms:modified xsi:type="dcterms:W3CDTF">2018-12-26T16:24:54Z</dcterms:modified>
</cp:coreProperties>
</file>